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404" y="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3.xml"/><Relationship Id="rId5" Type="http://schemas.openxmlformats.org/officeDocument/2006/relationships/presProps" Target="presProps.xml"/><Relationship Id="rId1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B862-92BD-BCA1-C7D6-3311340F0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0211F-89DA-96C4-30E4-36F9CC6D6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25EB6-4906-6F64-EB1A-D4A728AD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68DE8-734B-C8C0-D8F9-F00D13EF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386B-211A-54E5-F0EB-0F1BB2D8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FCA6-1949-A01A-A62F-868507FA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98810-E761-90DA-B076-D5750CD2E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A20E7-8464-7B9E-0F88-71844A120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E7B3A-32F5-34D8-9692-EF666796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C53AB-F426-8697-1162-18DECAB6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2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68A389-5044-300E-6F9D-22C3121F9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1ED66-4164-DE98-2D11-B5BE0AB0E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8A950-15EC-9B0C-AE6E-8CFA8A11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E3B81-5453-CEEC-6463-E994EBA4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2BF4-E038-80ED-D124-509D4E2B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9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E5C5-5FA1-C882-9B4D-2EAA680E2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C7395-6E6C-3726-456A-185C371ED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5A742-1D23-A6E5-016B-25C915D76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D1D24-3E20-6B9D-1BD0-2F5AD3A4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99D7-9C40-B469-C593-D43CB16C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1272-6E38-D6E8-36AC-0CBC6C12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F8677-AE41-08EF-BEB4-015510478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BB695-EA71-2000-AB88-DB141C269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90A8-0FBC-3DFF-1016-F0259A44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BB11E-8BEC-7930-7D51-9162F2C8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7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BC29-6FCF-328F-99A9-AD75F772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0DFC-B605-83E3-02B5-EF08C6CE7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25AFA-D7B4-2603-E01E-0C6B84CEB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CE511-862A-3059-770D-4FD46645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3D407-8FF4-862E-078D-D9767F3D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A4AB-C1A2-60C4-F276-D8CB38B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1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D80B-3C77-F166-D68A-21D955EA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93373-ED83-9A73-EBB0-5ABD26C9F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371D8-626B-6F85-BBAF-4E0B2E9D2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9FA43-9012-0EA0-6B51-75F0046AE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59F24-206A-920E-0847-2CDFCE269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A9565-9493-3BDA-8057-40C11C02B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D020B7-8965-4C85-772A-B39065BC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6474B-2292-10F9-8A53-D5F564F4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AF3D-9D34-5E56-FB84-1223EE65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71CC2-AE7E-4525-40E1-B9F170D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F8E01-1595-4AB5-72D8-DB497EE0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B13A4-A6BA-4C3A-0E5F-BD77C906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2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7848E1-762B-69B4-9724-3D9AD55C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91862-151F-6362-79EC-03EF84C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BA05F-C169-5DFE-386D-040C3765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9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FA43-8F59-DE92-F06E-A9C450A5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39859-EE48-DC41-B52F-019017D2B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16F34-13C2-CEB7-4029-8344216D6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707C7-04A4-F780-1792-130A5001D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0EDB1-5543-1EEC-BDC1-9ADD1365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8CF37-A7F2-CF40-697F-14C1475C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2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B570-2347-4978-8735-CD68CC28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B82FB3-3C18-DE65-0C4B-13D7B9BD0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6AA00-F7DB-8FF6-E392-EF7BA460C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F8998-A772-E57B-8618-2A511260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24A5E-9FA1-ABE6-E4E7-782A628E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A117D-5F58-AD4F-7C91-EF58C64F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7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C8C52-4C71-EDBA-697E-AAE3A652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B6709-955B-B0F9-35F0-6D0EB6FFD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0C27E-9451-8C96-6C51-6E68415CD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B14AD-7A67-43F9-9AA5-FB431A6EF0C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FF68D-3046-829B-A3CD-30BBA3075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A885D-BF8E-E226-60E2-882FD4471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D5BE5-EAFF-49A2-8360-0F748FC8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6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C3005A9-3135-080E-93CF-105C6E03C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A1B24E8-F203-2DA2-A83A-F65B9A337461}"/>
              </a:ext>
            </a:extLst>
          </p:cNvPr>
          <p:cNvGrpSpPr/>
          <p:nvPr/>
        </p:nvGrpSpPr>
        <p:grpSpPr>
          <a:xfrm>
            <a:off x="1083575" y="1962150"/>
            <a:ext cx="10295840" cy="2228845"/>
            <a:chOff x="1216925" y="2152650"/>
            <a:chExt cx="10295840" cy="222884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2EE341-0078-4CE9-B012-D778AE31A6CC}"/>
                </a:ext>
              </a:extLst>
            </p:cNvPr>
            <p:cNvCxnSpPr/>
            <p:nvPr/>
          </p:nvCxnSpPr>
          <p:spPr>
            <a:xfrm>
              <a:off x="1216925" y="3425590"/>
              <a:ext cx="975814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645D44-F566-4F38-F757-E77F4F5F4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175" t="12447" r="23049" b="26306"/>
            <a:stretch/>
          </p:blipFill>
          <p:spPr>
            <a:xfrm>
              <a:off x="3771900" y="3593633"/>
              <a:ext cx="4953000" cy="78786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0B10EF9-826D-DB55-28D8-1EE9CDA11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63" t="20048" b="33000"/>
            <a:stretch/>
          </p:blipFill>
          <p:spPr>
            <a:xfrm>
              <a:off x="1216925" y="2152650"/>
              <a:ext cx="10295840" cy="110489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E71959C-C26A-7CCA-AAEC-784B77CD0C08}"/>
              </a:ext>
            </a:extLst>
          </p:cNvPr>
          <p:cNvSpPr txBox="1"/>
          <p:nvPr/>
        </p:nvSpPr>
        <p:spPr>
          <a:xfrm>
            <a:off x="1494287" y="4457518"/>
            <a:ext cx="920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E8EAED"/>
                </a:solidFill>
                <a:effectLst/>
                <a:latin typeface="Google Sans"/>
              </a:rPr>
              <a:t>GOAL:  Players flips over two cards to find a matching pair. If the pictures on the cards are not the same, the cards are turned back over.</a:t>
            </a:r>
          </a:p>
        </p:txBody>
      </p:sp>
    </p:spTree>
    <p:extLst>
      <p:ext uri="{BB962C8B-B14F-4D97-AF65-F5344CB8AC3E}">
        <p14:creationId xmlns:p14="http://schemas.microsoft.com/office/powerpoint/2010/main" val="3410212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28E1AF-0F16-CEBE-AFB1-9CCF55C98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0" b="19327"/>
          <a:stretch/>
        </p:blipFill>
        <p:spPr>
          <a:xfrm>
            <a:off x="0" y="-495300"/>
            <a:ext cx="12192000" cy="7429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27140A-FF73-2A9F-0DFF-CECB54F7A1EA}"/>
              </a:ext>
            </a:extLst>
          </p:cNvPr>
          <p:cNvSpPr/>
          <p:nvPr/>
        </p:nvSpPr>
        <p:spPr>
          <a:xfrm>
            <a:off x="3138985" y="724198"/>
            <a:ext cx="2747748" cy="258397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B1CD3A-46BD-E8C0-4F2A-0B70FB266ADD}"/>
              </a:ext>
            </a:extLst>
          </p:cNvPr>
          <p:cNvSpPr/>
          <p:nvPr/>
        </p:nvSpPr>
        <p:spPr>
          <a:xfrm>
            <a:off x="6305266" y="724198"/>
            <a:ext cx="2747748" cy="258397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DAB8CA-4D89-B5A5-EEA2-FC7F69E4611C}"/>
              </a:ext>
            </a:extLst>
          </p:cNvPr>
          <p:cNvSpPr/>
          <p:nvPr/>
        </p:nvSpPr>
        <p:spPr>
          <a:xfrm>
            <a:off x="3138985" y="3742626"/>
            <a:ext cx="2747748" cy="258397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193347-ADB0-6F6E-DD02-1D66AC07B737}"/>
              </a:ext>
            </a:extLst>
          </p:cNvPr>
          <p:cNvSpPr/>
          <p:nvPr/>
        </p:nvSpPr>
        <p:spPr>
          <a:xfrm>
            <a:off x="6305266" y="3765373"/>
            <a:ext cx="2747748" cy="258397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1AD633-CC54-9C26-AEDC-F2E091564427}"/>
              </a:ext>
            </a:extLst>
          </p:cNvPr>
          <p:cNvSpPr/>
          <p:nvPr/>
        </p:nvSpPr>
        <p:spPr>
          <a:xfrm>
            <a:off x="3138985" y="723332"/>
            <a:ext cx="2747748" cy="258397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CBC69E-27C6-E90D-AA24-6F0EBDB95D71}"/>
              </a:ext>
            </a:extLst>
          </p:cNvPr>
          <p:cNvSpPr/>
          <p:nvPr/>
        </p:nvSpPr>
        <p:spPr>
          <a:xfrm>
            <a:off x="6305266" y="723332"/>
            <a:ext cx="2747748" cy="258397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F600AA-4A18-BC76-4007-13A0671B8DAF}"/>
              </a:ext>
            </a:extLst>
          </p:cNvPr>
          <p:cNvSpPr/>
          <p:nvPr/>
        </p:nvSpPr>
        <p:spPr>
          <a:xfrm>
            <a:off x="3138985" y="3741760"/>
            <a:ext cx="2747748" cy="258397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B8AEB9F-4786-758D-013E-FFC6D92BC347}"/>
              </a:ext>
            </a:extLst>
          </p:cNvPr>
          <p:cNvSpPr/>
          <p:nvPr/>
        </p:nvSpPr>
        <p:spPr>
          <a:xfrm>
            <a:off x="6305266" y="3764507"/>
            <a:ext cx="2747748" cy="258397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5724D-2CF8-EF97-790A-CF7739A14771}"/>
              </a:ext>
            </a:extLst>
          </p:cNvPr>
          <p:cNvSpPr txBox="1"/>
          <p:nvPr/>
        </p:nvSpPr>
        <p:spPr>
          <a:xfrm>
            <a:off x="171450" y="218628"/>
            <a:ext cx="152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 Ampun Bang" panose="02000503000000000000" pitchFamily="50" charset="0"/>
              </a:rPr>
              <a:t>L</a:t>
            </a:r>
          </a:p>
          <a:p>
            <a:pPr algn="ctr"/>
            <a:r>
              <a:rPr lang="en-US" sz="9600" b="1" dirty="0">
                <a:solidFill>
                  <a:schemeClr val="bg1"/>
                </a:solidFill>
                <a:latin typeface="a Ampun Bang" panose="02000503000000000000" pitchFamily="50" charset="0"/>
              </a:rPr>
              <a:t>E</a:t>
            </a:r>
          </a:p>
          <a:p>
            <a:pPr algn="ctr"/>
            <a:r>
              <a:rPr lang="en-US" sz="9600" b="1" dirty="0">
                <a:solidFill>
                  <a:schemeClr val="bg1"/>
                </a:solidFill>
                <a:latin typeface="a Ampun Bang" panose="02000503000000000000" pitchFamily="50" charset="0"/>
              </a:rPr>
              <a:t>T</a:t>
            </a:r>
          </a:p>
          <a:p>
            <a:pPr algn="ctr"/>
            <a:r>
              <a:rPr lang="en-US" sz="9600" b="1" dirty="0">
                <a:solidFill>
                  <a:schemeClr val="bg1"/>
                </a:solidFill>
                <a:latin typeface="a Ampun Bang" panose="02000503000000000000" pitchFamily="50" charset="0"/>
              </a:rPr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A3FFE-6BCA-643C-D6CE-EEF00BCB2D75}"/>
              </a:ext>
            </a:extLst>
          </p:cNvPr>
          <p:cNvSpPr txBox="1"/>
          <p:nvPr/>
        </p:nvSpPr>
        <p:spPr>
          <a:xfrm>
            <a:off x="10344150" y="218628"/>
            <a:ext cx="152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 Ampun Bang" panose="02000503000000000000" pitchFamily="50" charset="0"/>
              </a:rPr>
              <a:t>T</a:t>
            </a:r>
          </a:p>
          <a:p>
            <a:pPr algn="ctr"/>
            <a:r>
              <a:rPr lang="en-US" sz="9600" b="1" dirty="0">
                <a:solidFill>
                  <a:schemeClr val="bg1"/>
                </a:solidFill>
                <a:latin typeface="a Ampun Bang" panose="02000503000000000000" pitchFamily="50" charset="0"/>
              </a:rPr>
              <a:t>R</a:t>
            </a:r>
          </a:p>
          <a:p>
            <a:pPr algn="ctr"/>
            <a:r>
              <a:rPr lang="en-US" sz="9600" b="1" dirty="0">
                <a:solidFill>
                  <a:schemeClr val="bg1"/>
                </a:solidFill>
                <a:latin typeface="a Ampun Bang" panose="02000503000000000000" pitchFamily="50" charset="0"/>
              </a:rPr>
              <a:t>Y</a:t>
            </a:r>
          </a:p>
          <a:p>
            <a:pPr algn="ctr"/>
            <a:r>
              <a:rPr lang="en-US" sz="9600" b="1" dirty="0">
                <a:solidFill>
                  <a:schemeClr val="bg1"/>
                </a:solidFill>
                <a:latin typeface="a Ampun Bang" panose="02000503000000000000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858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2" grpId="0" animBg="1"/>
      <p:bldP spid="13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7B2C9-4965-65FF-FEEC-49E9E1D4E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0" b="19327"/>
          <a:stretch/>
        </p:blipFill>
        <p:spPr>
          <a:xfrm>
            <a:off x="0" y="-495300"/>
            <a:ext cx="12192000" cy="7429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27140A-FF73-2A9F-0DFF-CECB54F7A1EA}"/>
              </a:ext>
            </a:extLst>
          </p:cNvPr>
          <p:cNvSpPr/>
          <p:nvPr/>
        </p:nvSpPr>
        <p:spPr>
          <a:xfrm>
            <a:off x="1555845" y="628664"/>
            <a:ext cx="2747748" cy="258397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B1CD3A-46BD-E8C0-4F2A-0B70FB266ADD}"/>
              </a:ext>
            </a:extLst>
          </p:cNvPr>
          <p:cNvSpPr/>
          <p:nvPr/>
        </p:nvSpPr>
        <p:spPr>
          <a:xfrm>
            <a:off x="4722126" y="628664"/>
            <a:ext cx="2747748" cy="258397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3113B8-81CF-FA1A-84F0-DE033FBCE4C4}"/>
              </a:ext>
            </a:extLst>
          </p:cNvPr>
          <p:cNvSpPr/>
          <p:nvPr/>
        </p:nvSpPr>
        <p:spPr>
          <a:xfrm>
            <a:off x="7888407" y="628664"/>
            <a:ext cx="2747748" cy="2583976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DAB8CA-4D89-B5A5-EEA2-FC7F69E4611C}"/>
              </a:ext>
            </a:extLst>
          </p:cNvPr>
          <p:cNvSpPr/>
          <p:nvPr/>
        </p:nvSpPr>
        <p:spPr>
          <a:xfrm>
            <a:off x="1555845" y="3647092"/>
            <a:ext cx="2747748" cy="2583976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193347-ADB0-6F6E-DD02-1D66AC07B737}"/>
              </a:ext>
            </a:extLst>
          </p:cNvPr>
          <p:cNvSpPr/>
          <p:nvPr/>
        </p:nvSpPr>
        <p:spPr>
          <a:xfrm>
            <a:off x="4722126" y="3669839"/>
            <a:ext cx="2747748" cy="258397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22E51D-6363-E618-E9AB-56FD3F46DC6D}"/>
              </a:ext>
            </a:extLst>
          </p:cNvPr>
          <p:cNvSpPr/>
          <p:nvPr/>
        </p:nvSpPr>
        <p:spPr>
          <a:xfrm>
            <a:off x="7888407" y="3647092"/>
            <a:ext cx="2747748" cy="258397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1AD633-CC54-9C26-AEDC-F2E091564427}"/>
              </a:ext>
            </a:extLst>
          </p:cNvPr>
          <p:cNvSpPr/>
          <p:nvPr/>
        </p:nvSpPr>
        <p:spPr>
          <a:xfrm>
            <a:off x="1555845" y="627798"/>
            <a:ext cx="2747748" cy="258397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CBC69E-27C6-E90D-AA24-6F0EBDB95D71}"/>
              </a:ext>
            </a:extLst>
          </p:cNvPr>
          <p:cNvSpPr/>
          <p:nvPr/>
        </p:nvSpPr>
        <p:spPr>
          <a:xfrm>
            <a:off x="4722126" y="627798"/>
            <a:ext cx="2747748" cy="258397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CA67CA-8EA0-043E-91BA-FABA95DF68A0}"/>
              </a:ext>
            </a:extLst>
          </p:cNvPr>
          <p:cNvSpPr/>
          <p:nvPr/>
        </p:nvSpPr>
        <p:spPr>
          <a:xfrm>
            <a:off x="7888407" y="627798"/>
            <a:ext cx="2747748" cy="258397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F600AA-4A18-BC76-4007-13A0671B8DAF}"/>
              </a:ext>
            </a:extLst>
          </p:cNvPr>
          <p:cNvSpPr/>
          <p:nvPr/>
        </p:nvSpPr>
        <p:spPr>
          <a:xfrm>
            <a:off x="1555845" y="3646226"/>
            <a:ext cx="2747748" cy="258397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B8AEB9F-4786-758D-013E-FFC6D92BC347}"/>
              </a:ext>
            </a:extLst>
          </p:cNvPr>
          <p:cNvSpPr/>
          <p:nvPr/>
        </p:nvSpPr>
        <p:spPr>
          <a:xfrm>
            <a:off x="4722126" y="3668973"/>
            <a:ext cx="2747748" cy="258397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D3BA24C-CCFB-2A62-AEAC-F98B6C5778C7}"/>
              </a:ext>
            </a:extLst>
          </p:cNvPr>
          <p:cNvSpPr/>
          <p:nvPr/>
        </p:nvSpPr>
        <p:spPr>
          <a:xfrm>
            <a:off x="7888407" y="3646226"/>
            <a:ext cx="2747748" cy="258397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6630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8B80AD38E75142BA51DA24E7B35B0B" ma:contentTypeVersion="11" ma:contentTypeDescription="Create a new document." ma:contentTypeScope="" ma:versionID="20ab8ed79484d09292c07d773c3155c7">
  <xsd:schema xmlns:xsd="http://www.w3.org/2001/XMLSchema" xmlns:xs="http://www.w3.org/2001/XMLSchema" xmlns:p="http://schemas.microsoft.com/office/2006/metadata/properties" xmlns:ns2="17ca8ae9-36f8-41d3-94ce-4242649d3e05" xmlns:ns3="31b294d9-461d-4405-b8f4-1de8d79c65d8" targetNamespace="http://schemas.microsoft.com/office/2006/metadata/properties" ma:root="true" ma:fieldsID="7315fa0c125683af30fb37d9040cb1b3" ns2:_="" ns3:_="">
    <xsd:import namespace="17ca8ae9-36f8-41d3-94ce-4242649d3e05"/>
    <xsd:import namespace="31b294d9-461d-4405-b8f4-1de8d79c65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ca8ae9-36f8-41d3-94ce-4242649d3e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a146922-b613-467d-9373-d700427469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294d9-461d-4405-b8f4-1de8d79c65d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f64313-1e09-4bed-8b1c-8954fc1b6427}" ma:internalName="TaxCatchAll" ma:showField="CatchAllData" ma:web="31b294d9-461d-4405-b8f4-1de8d79c65d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1b294d9-461d-4405-b8f4-1de8d79c65d8" xsi:nil="true"/>
    <lcf76f155ced4ddcb4097134ff3c332f xmlns="17ca8ae9-36f8-41d3-94ce-4242649d3e0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195FF5E-0177-416D-9913-AA9EBAB899C0}"/>
</file>

<file path=customXml/itemProps2.xml><?xml version="1.0" encoding="utf-8"?>
<ds:datastoreItem xmlns:ds="http://schemas.openxmlformats.org/officeDocument/2006/customXml" ds:itemID="{B921D55D-184B-4E97-8892-24CEB014EE65}"/>
</file>

<file path=customXml/itemProps3.xml><?xml version="1.0" encoding="utf-8"?>
<ds:datastoreItem xmlns:ds="http://schemas.openxmlformats.org/officeDocument/2006/customXml" ds:itemID="{C6EB509B-7650-4002-87C6-035B1AF44CF5}"/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49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 Ampun Bang</vt:lpstr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Derick Ogalino</dc:creator>
  <cp:lastModifiedBy>John Derick Ogalino</cp:lastModifiedBy>
  <cp:revision>5</cp:revision>
  <dcterms:created xsi:type="dcterms:W3CDTF">2023-06-14T07:57:22Z</dcterms:created>
  <dcterms:modified xsi:type="dcterms:W3CDTF">2023-06-14T10:09:40Z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0x010100E58B80AD38E75142BA51DA24E7B35B0B</vt:lpwstr>
  </property>
</Properties>
</file>